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2" r:id="rId3"/>
    <p:sldId id="273" r:id="rId4"/>
    <p:sldId id="275" r:id="rId5"/>
    <p:sldId id="276" r:id="rId6"/>
    <p:sldId id="277" r:id="rId7"/>
    <p:sldId id="274" r:id="rId8"/>
    <p:sldId id="278" r:id="rId9"/>
    <p:sldId id="279" r:id="rId10"/>
    <p:sldId id="280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926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F6B26-AE8E-443D-8701-70314B26CCDD}" type="datetimeFigureOut">
              <a:rPr lang="en-US" smtClean="0"/>
              <a:t>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Tournez à un partenaire et répétez: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es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12" y="4495800"/>
            <a:ext cx="8878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Nous allons apprendre beaucoup aujourd’hui!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Je suis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4000500"/>
            <a:ext cx="86258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  <a:latin typeface="Kristen ITC" pitchFamily="66" charset="0"/>
              </a:rPr>
              <a:t>Tu </a:t>
            </a:r>
            <a:r>
              <a:rPr lang="fr-FR" sz="8000" dirty="0" smtClean="0">
                <a:solidFill>
                  <a:schemeClr val="bg1"/>
                </a:solidFill>
                <a:latin typeface="Kristen ITC" pitchFamily="66" charset="0"/>
              </a:rPr>
              <a:t>écoutes le jazz ?</a:t>
            </a:r>
            <a:endParaRPr lang="fr-FR" sz="8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5400"/>
            <a:ext cx="862584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Question finale: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sortez un papier et écrivez une réponse.</a:t>
            </a:r>
          </a:p>
          <a:p>
            <a:pPr algn="ctr"/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utilisez </a:t>
            </a:r>
            <a:r>
              <a:rPr lang="fr-FR" sz="4400" dirty="0" smtClean="0">
                <a:solidFill>
                  <a:srgbClr val="FF0000"/>
                </a:solidFill>
                <a:latin typeface="Kristen ITC" pitchFamily="66" charset="0"/>
              </a:rPr>
              <a:t>pas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le mot « jazz » dans votre réponse!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94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vas voir ce film au cinéma?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4343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vais le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5625737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vais pas le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3314" name="Picture 2" descr="https://encrypted-tbn3.google.com/images?q=tbn:ANd9GcS16hNIGnTofgCEomZMjjOOw7-eebKXM0CB3ZDFWYJ9AA4zOB0q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1981200" cy="314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280" y="913924"/>
            <a:ext cx="3429000" cy="4679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941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vas voir ce film au cinéma?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4343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vais le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5625737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vais pas le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2290" name="Picture 2" descr="http://www.thereelbits.com/wp-content/uploads/2011/11/beauty_and_the_beast_3D_po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2104043" cy="311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t2.gstatic.com/images?q=tbn:ANd9GcSnzsuscj0SpN51IBfoPxaTc3pdjDfeV9W6wL6oi8DRwCB3NtW72WHwYIcMz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995095"/>
            <a:ext cx="3429000" cy="457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68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vas voir cette pièce au théâtre?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4343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vais la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5625737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vais pas la voir.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1266" name="Picture 2" descr="https://encrypted-tbn3.google.com/images?q=tbn:ANd9GcQVblkDsyD9RO-0HAqzYSsg01pv5J-sdkrUnD45Z8SYT3QOpZYyg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1676400" cy="259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musicalavenue.fr/files/image/actualite/2009/05_Mai/LeRoiL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708" y="1295399"/>
            <a:ext cx="2886891" cy="433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42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En général, tu aimes les desserts 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t0.gstatic.com/images?q=tbn:ANd9GcSWhdZg5mgO60Li6ta34mXKg4HUCl_IQZlqshLNEE08WkcvNVo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641" y="2167908"/>
            <a:ext cx="2762250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640" y="1682134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485" y="1430674"/>
            <a:ext cx="189547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960" y="1981780"/>
            <a:ext cx="2484392" cy="1860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200" y="4343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les 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5625737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les 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59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En général, tu aimes les légumes?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4343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les aime.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5625737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les aime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267" y="1600200"/>
            <a:ext cx="4244258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75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En général, tu écoutes le prof  de français?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4343400"/>
            <a:ext cx="8854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l’écoute.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62573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l’écoute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80530"/>
            <a:ext cx="2924175" cy="3586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64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regardes des films d’horreur?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4343400"/>
            <a:ext cx="8854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les regarde.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62573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les regarde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446550"/>
            <a:ext cx="2757624" cy="38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1895475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12900"/>
            <a:ext cx="184785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791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regardes des films d’amour?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4343400"/>
            <a:ext cx="8854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les regarde.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62573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les regarde pas.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1447800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447799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473217"/>
            <a:ext cx="2762250" cy="368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92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En général, tu donnes les devoirs au prof?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4343400"/>
            <a:ext cx="8854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les donne au prof.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62573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les donne pas au prof.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762" y="1647825"/>
            <a:ext cx="2209488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83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écoutes la musique française?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4343400"/>
            <a:ext cx="8854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l’écoute.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62573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l’écoute pas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t="12907" r="10666" b="19925"/>
          <a:stretch/>
        </p:blipFill>
        <p:spPr bwMode="auto">
          <a:xfrm>
            <a:off x="5353050" y="1547863"/>
            <a:ext cx="3086100" cy="3564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55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écoutes le rap?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4343400"/>
            <a:ext cx="8854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l’écoute.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62573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l’écoute pas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682" y="99060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73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285</Words>
  <Application>Microsoft Office PowerPoint</Application>
  <PresentationFormat>On-screen Show (4:3)</PresentationFormat>
  <Paragraphs>41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14</cp:revision>
  <dcterms:created xsi:type="dcterms:W3CDTF">2011-03-09T11:46:48Z</dcterms:created>
  <dcterms:modified xsi:type="dcterms:W3CDTF">2012-02-03T11:46:03Z</dcterms:modified>
</cp:coreProperties>
</file>